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8"/>
  </p:notesMasterIdLst>
  <p:handoutMasterIdLst>
    <p:handoutMasterId r:id="rId9"/>
  </p:handoutMasterIdLst>
  <p:sldIdLst>
    <p:sldId id="315" r:id="rId2"/>
    <p:sldId id="316" r:id="rId3"/>
    <p:sldId id="340" r:id="rId4"/>
    <p:sldId id="338" r:id="rId5"/>
    <p:sldId id="339" r:id="rId6"/>
    <p:sldId id="300" r:id="rId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620" userDrawn="1">
          <p15:clr>
            <a:srgbClr val="A4A3A4"/>
          </p15:clr>
        </p15:guide>
        <p15:guide id="7" pos="5470">
          <p15:clr>
            <a:srgbClr val="A4A3A4"/>
          </p15:clr>
        </p15:guide>
        <p15:guide id="8" pos="2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71C5"/>
    <a:srgbClr val="F83308"/>
    <a:srgbClr val="FD9208"/>
    <a:srgbClr val="009FDF"/>
    <a:srgbClr val="F3D54E"/>
    <a:srgbClr val="F0CE3E"/>
    <a:srgbClr val="003C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49" autoAdjust="0"/>
    <p:restoredTop sz="94634" autoAdjust="0"/>
  </p:normalViewPr>
  <p:slideViewPr>
    <p:cSldViewPr snapToGrid="0">
      <p:cViewPr varScale="1">
        <p:scale>
          <a:sx n="154" d="100"/>
          <a:sy n="154" d="100"/>
        </p:scale>
        <p:origin x="534" y="126"/>
      </p:cViewPr>
      <p:guideLst>
        <p:guide orient="horz" pos="1620"/>
        <p:guide pos="5470"/>
        <p:guide pos="2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6" d="100"/>
        <a:sy n="86" d="100"/>
      </p:scale>
      <p:origin x="0" y="0"/>
    </p:cViewPr>
  </p:sorterViewPr>
  <p:notesViewPr>
    <p:cSldViewPr snapToGrid="0" showGuides="1">
      <p:cViewPr varScale="1">
        <p:scale>
          <a:sx n="63" d="100"/>
          <a:sy n="63" d="100"/>
        </p:scale>
        <p:origin x="2285"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Intel Clea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Intel Clear"/>
              </a:rPr>
              <a:pPr/>
              <a:t>2/2/2018</a:t>
            </a:fld>
            <a:endParaRPr lang="en-US" dirty="0">
              <a:latin typeface="Intel Clear"/>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Intel Clea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Intel Clear"/>
              </a:rPr>
              <a:pPr/>
              <a:t>‹#›</a:t>
            </a:fld>
            <a:endParaRPr lang="en-US" dirty="0">
              <a:latin typeface="Intel Clear"/>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Intel Clear"/>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Intel Clear"/>
              </a:defRPr>
            </a:lvl1pPr>
          </a:lstStyle>
          <a:p>
            <a:fld id="{ED7FC5FE-6F0D-D34A-8EE6-C95B4F5F4DC8}" type="datetimeFigureOut">
              <a:rPr lang="en-US" smtClean="0"/>
              <a:pPr/>
              <a:t>2/2/2018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Intel Clear"/>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Intel Clear"/>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Intel Clear"/>
        <a:ea typeface="+mn-ea"/>
        <a:cs typeface="+mn-cs"/>
      </a:defRPr>
    </a:lvl1pPr>
    <a:lvl2pPr marL="457200" algn="l" defTabSz="457200" rtl="0" eaLnBrk="1" latinLnBrk="0" hangingPunct="1">
      <a:defRPr sz="1200" kern="1200">
        <a:solidFill>
          <a:schemeClr val="tx1"/>
        </a:solidFill>
        <a:latin typeface="Intel Clear"/>
        <a:ea typeface="+mn-ea"/>
        <a:cs typeface="+mn-cs"/>
      </a:defRPr>
    </a:lvl2pPr>
    <a:lvl3pPr marL="914400" algn="l" defTabSz="457200" rtl="0" eaLnBrk="1" latinLnBrk="0" hangingPunct="1">
      <a:defRPr sz="1200" kern="1200">
        <a:solidFill>
          <a:schemeClr val="tx1"/>
        </a:solidFill>
        <a:latin typeface="Intel Clear"/>
        <a:ea typeface="+mn-ea"/>
        <a:cs typeface="+mn-cs"/>
      </a:defRPr>
    </a:lvl3pPr>
    <a:lvl4pPr marL="1371600" algn="l" defTabSz="457200" rtl="0" eaLnBrk="1" latinLnBrk="0" hangingPunct="1">
      <a:defRPr sz="1200" kern="1200">
        <a:solidFill>
          <a:schemeClr val="tx1"/>
        </a:solidFill>
        <a:latin typeface="Intel Clear"/>
        <a:ea typeface="+mn-ea"/>
        <a:cs typeface="+mn-cs"/>
      </a:defRPr>
    </a:lvl4pPr>
    <a:lvl5pPr marL="1828800" algn="l" defTabSz="457200" rtl="0" eaLnBrk="1" latinLnBrk="0" hangingPunct="1">
      <a:defRPr sz="1200" kern="1200">
        <a:solidFill>
          <a:schemeClr val="tx1"/>
        </a:solidFill>
        <a:latin typeface="Intel Clear"/>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4</a:t>
            </a:fld>
            <a:endParaRPr lang="en-US" dirty="0"/>
          </a:p>
        </p:txBody>
      </p:sp>
    </p:spTree>
    <p:extLst>
      <p:ext uri="{BB962C8B-B14F-4D97-AF65-F5344CB8AC3E}">
        <p14:creationId xmlns:p14="http://schemas.microsoft.com/office/powerpoint/2010/main" val="3561622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5</a:t>
            </a:fld>
            <a:endParaRPr lang="en-US" dirty="0"/>
          </a:p>
        </p:txBody>
      </p:sp>
    </p:spTree>
    <p:extLst>
      <p:ext uri="{BB962C8B-B14F-4D97-AF65-F5344CB8AC3E}">
        <p14:creationId xmlns:p14="http://schemas.microsoft.com/office/powerpoint/2010/main" val="19517871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smtClean="0"/>
              <a:t>65pt Intel Clear pro Title</a:t>
            </a:r>
            <a:br>
              <a:rPr lang="en-US" dirty="0" smtClean="0"/>
            </a:br>
            <a:r>
              <a:rPr lang="en-US" dirty="0" smtClean="0"/>
              <a:t>with Linear gradient</a:t>
            </a:r>
            <a:endParaRPr lang="en-US" dirty="0"/>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Intel Clear Subhead, Date, Etc.</a:t>
            </a:r>
            <a:endParaRPr lang="en-US" dirty="0"/>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24919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4678363" y="1"/>
            <a:ext cx="4465637" cy="4768849"/>
          </a:xfrm>
          <a:solidFill>
            <a:schemeClr val="bg2">
              <a:lumMod val="60000"/>
              <a:lumOff val="40000"/>
            </a:schemeClr>
          </a:solidFill>
        </p:spPr>
        <p:txBody>
          <a:bodyPr/>
          <a:lstStyle>
            <a:lvl1pPr>
              <a:defRPr baseline="0"/>
            </a:lvl1pPr>
          </a:lstStyle>
          <a:p>
            <a:r>
              <a:rPr lang="en-US" dirty="0" smtClean="0"/>
              <a:t>Insert photo here. Drag picture to placeholder or click icon to add.</a:t>
            </a:r>
            <a:endParaRPr lang="en-US" dirty="0"/>
          </a:p>
        </p:txBody>
      </p:sp>
      <p:sp>
        <p:nvSpPr>
          <p:cNvPr id="2" name="Title 1"/>
          <p:cNvSpPr>
            <a:spLocks noGrp="1"/>
          </p:cNvSpPr>
          <p:nvPr>
            <p:ph type="title" hasCustomPrompt="1"/>
          </p:nvPr>
        </p:nvSpPr>
        <p:spPr>
          <a:xfrm>
            <a:off x="455613" y="308848"/>
            <a:ext cx="4006850" cy="868680"/>
          </a:xfrm>
        </p:spPr>
        <p:txBody>
          <a:bodyPr>
            <a:noAutofit/>
          </a:bodyPr>
          <a:lstStyle>
            <a:lvl1pPr>
              <a:defRPr sz="2800" b="0" i="0" baseline="0">
                <a:solidFill>
                  <a:schemeClr val="tx2"/>
                </a:solidFill>
                <a:latin typeface="Intel Clear"/>
                <a:cs typeface="Intel Clear"/>
              </a:defRPr>
            </a:lvl1pPr>
          </a:lstStyle>
          <a:p>
            <a:r>
              <a:rPr lang="en-US" dirty="0" smtClean="0"/>
              <a:t>28pt Intel Clear Headline</a:t>
            </a:r>
            <a:endParaRPr lang="en-US" dirty="0"/>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7" name="Content Placeholder 2"/>
          <p:cNvSpPr>
            <a:spLocks noGrp="1"/>
          </p:cNvSpPr>
          <p:nvPr>
            <p:ph sz="half" idx="1" hasCustomPrompt="1"/>
          </p:nvPr>
        </p:nvSpPr>
        <p:spPr>
          <a:xfrm>
            <a:off x="455614" y="1325244"/>
            <a:ext cx="4006850"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Tree>
    <p:extLst>
      <p:ext uri="{BB962C8B-B14F-4D97-AF65-F5344CB8AC3E}">
        <p14:creationId xmlns:p14="http://schemas.microsoft.com/office/powerpoint/2010/main" val="290042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 Section Brea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dirty="0" smtClean="0"/>
              <a:t>54pt Intel Clear Pro</a:t>
            </a:r>
            <a:br>
              <a:rPr lang="en-US" dirty="0" smtClean="0"/>
            </a:br>
            <a:r>
              <a:rPr lang="en-US" dirty="0" smtClean="0"/>
              <a:t>white section break</a:t>
            </a:r>
            <a:endParaRPr lang="en-US" dirty="0"/>
          </a:p>
        </p:txBody>
      </p:sp>
      <p:sp>
        <p:nvSpPr>
          <p:cNvPr id="3" name="Text Placeholder 2"/>
          <p:cNvSpPr>
            <a:spLocks noGrp="1"/>
          </p:cNvSpPr>
          <p:nvPr>
            <p:ph type="body" idx="1" hasCustomPrompt="1"/>
          </p:nvPr>
        </p:nvSpPr>
        <p:spPr>
          <a:xfrm>
            <a:off x="455613" y="3241150"/>
            <a:ext cx="7772400" cy="1125140"/>
          </a:xfrm>
        </p:spPr>
        <p:txBody>
          <a:bodyPr anchor="t" anchorCtr="0">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Intel Clear Subhead</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24037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smtClean="0"/>
              <a:t>54pt Intel Clear Pro</a:t>
            </a:r>
            <a:br>
              <a:rPr lang="en-US" dirty="0" smtClean="0"/>
            </a:br>
            <a:r>
              <a:rPr lang="en-US" dirty="0" smtClean="0"/>
              <a:t>blue section break</a:t>
            </a:r>
            <a:endParaRPr lang="en-US" dirty="0"/>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Intel Clear Subhead</a:t>
            </a:r>
            <a:endParaRPr lang="en-US" dirty="0"/>
          </a:p>
        </p:txBody>
      </p:sp>
    </p:spTree>
    <p:extLst>
      <p:ext uri="{BB962C8B-B14F-4D97-AF65-F5344CB8AC3E}">
        <p14:creationId xmlns:p14="http://schemas.microsoft.com/office/powerpoint/2010/main" val="111011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ro Tex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55613" y="2234882"/>
            <a:ext cx="7772400" cy="1125140"/>
          </a:xfrm>
        </p:spPr>
        <p:txBody>
          <a:bodyPr anchor="t" anchorCtr="0">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40pt Intel Clear Light Body.</a:t>
            </a:r>
            <a:br>
              <a:rPr lang="en-US" dirty="0" smtClean="0"/>
            </a:br>
            <a:r>
              <a:rPr lang="en-US" dirty="0" smtClean="0"/>
              <a:t>For content that is not a section, but has a big idea in text only.</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
        <p:nvSpPr>
          <p:cNvPr id="7" name="Title 1"/>
          <p:cNvSpPr>
            <a:spLocks noGrp="1"/>
          </p:cNvSpPr>
          <p:nvPr>
            <p:ph type="title" hasCustomPrompt="1"/>
          </p:nvPr>
        </p:nvSpPr>
        <p:spPr>
          <a:xfrm>
            <a:off x="455613" y="1101794"/>
            <a:ext cx="7772400" cy="1021556"/>
          </a:xfrm>
        </p:spPr>
        <p:txBody>
          <a:bodyPr anchor="b" anchorCtr="0">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dirty="0" smtClean="0"/>
              <a:t>40pt Intel Clear Heading</a:t>
            </a:r>
            <a:endParaRPr lang="en-US" dirty="0"/>
          </a:p>
        </p:txBody>
      </p:sp>
    </p:spTree>
    <p:extLst>
      <p:ext uri="{BB962C8B-B14F-4D97-AF65-F5344CB8AC3E}">
        <p14:creationId xmlns:p14="http://schemas.microsoft.com/office/powerpoint/2010/main" val="400125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ue Section Break Image">
    <p:bg>
      <p:bgPr>
        <a:gradFill>
          <a:gsLst>
            <a:gs pos="32000">
              <a:schemeClr val="tx2"/>
            </a:gs>
            <a:gs pos="95000">
              <a:srgbClr val="009FDF"/>
            </a:gs>
            <a:gs pos="78000">
              <a:srgbClr val="0071C5"/>
            </a:gs>
          </a:gsLst>
          <a:lin ang="19860000" scaled="0"/>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260088"/>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smtClean="0"/>
              <a:t>54pt Intel Clear Pro blue section</a:t>
            </a:r>
            <a:endParaRPr lang="en-US" dirty="0"/>
          </a:p>
        </p:txBody>
      </p:sp>
      <p:sp>
        <p:nvSpPr>
          <p:cNvPr id="3" name="Text Placeholder 2"/>
          <p:cNvSpPr>
            <a:spLocks noGrp="1"/>
          </p:cNvSpPr>
          <p:nvPr>
            <p:ph type="body" idx="1" hasCustomPrompt="1"/>
          </p:nvPr>
        </p:nvSpPr>
        <p:spPr>
          <a:xfrm>
            <a:off x="455613" y="3348787"/>
            <a:ext cx="7772400" cy="1125140"/>
          </a:xfrm>
        </p:spPr>
        <p:txBody>
          <a:bodyPr anchor="t" anchorCtr="0">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Intel Clear Subhead</a:t>
            </a:r>
            <a:endParaRPr lang="en-US" dirty="0"/>
          </a:p>
        </p:txBody>
      </p:sp>
      <p:sp>
        <p:nvSpPr>
          <p:cNvPr id="5" name="Picture Placeholder 4"/>
          <p:cNvSpPr>
            <a:spLocks noGrp="1"/>
          </p:cNvSpPr>
          <p:nvPr>
            <p:ph type="pic" sz="quarter" idx="13" hasCustomPrompt="1"/>
          </p:nvPr>
        </p:nvSpPr>
        <p:spPr>
          <a:xfrm>
            <a:off x="0" y="1"/>
            <a:ext cx="9144000" cy="2574131"/>
          </a:xfrm>
          <a:solidFill>
            <a:schemeClr val="bg2">
              <a:lumMod val="60000"/>
              <a:lumOff val="40000"/>
            </a:schemeClr>
          </a:solidFill>
        </p:spPr>
        <p:txBody>
          <a:bodyPr/>
          <a:lstStyle>
            <a:lvl1pPr>
              <a:defRPr baseline="0">
                <a:solidFill>
                  <a:srgbClr val="0071C5"/>
                </a:solidFill>
              </a:defRPr>
            </a:lvl1pPr>
          </a:lstStyle>
          <a:p>
            <a:r>
              <a:rPr lang="en-US" dirty="0" smtClean="0"/>
              <a:t>Insert photo here. Drag picture to placeholder or click icon to add.</a:t>
            </a:r>
            <a:endParaRPr lang="en-US" dirty="0"/>
          </a:p>
        </p:txBody>
      </p:sp>
    </p:spTree>
    <p:extLst>
      <p:ext uri="{BB962C8B-B14F-4D97-AF65-F5344CB8AC3E}">
        <p14:creationId xmlns:p14="http://schemas.microsoft.com/office/powerpoint/2010/main" val="384376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E2556C5-CE8C-6547-B838-EA80C61A4AF7}" type="slidenum">
              <a:rPr lang="en-US" smtClean="0"/>
              <a:pPr/>
              <a:t>‹#›</a:t>
            </a:fld>
            <a:endParaRPr lang="en-US" dirty="0"/>
          </a:p>
        </p:txBody>
      </p:sp>
      <p:sp>
        <p:nvSpPr>
          <p:cNvPr id="6"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Tree>
    <p:extLst>
      <p:ext uri="{BB962C8B-B14F-4D97-AF65-F5344CB8AC3E}">
        <p14:creationId xmlns:p14="http://schemas.microsoft.com/office/powerpoint/2010/main" val="413716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328961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4" name="Picture 2" descr="\\.psf\Home\Desktop\Intel.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77432" y="1875130"/>
            <a:ext cx="2108795" cy="13898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557009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3" name="Picture 2" descr="int_experience_hrz_wht_rgb_3000.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8779" y="1874822"/>
            <a:ext cx="3646443" cy="1514490"/>
          </a:xfrm>
          <a:prstGeom prst="rect">
            <a:avLst/>
          </a:prstGeom>
        </p:spPr>
      </p:pic>
    </p:spTree>
    <p:extLst>
      <p:ext uri="{BB962C8B-B14F-4D97-AF65-F5344CB8AC3E}">
        <p14:creationId xmlns:p14="http://schemas.microsoft.com/office/powerpoint/2010/main" val="1474831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smtClean="0"/>
              <a:t>65pt Intel Clear pro Title</a:t>
            </a:r>
            <a:br>
              <a:rPr lang="en-US" dirty="0" smtClean="0"/>
            </a:br>
            <a:r>
              <a:rPr lang="en-US" dirty="0" smtClean="0"/>
              <a:t>with Linear gradient</a:t>
            </a:r>
            <a:endParaRPr lang="en-US" dirty="0"/>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Intel Clear Subhead, Date, Etc.</a:t>
            </a:r>
            <a:endParaRPr lang="en-US" dirty="0"/>
          </a:p>
        </p:txBody>
      </p:sp>
      <p:pic>
        <p:nvPicPr>
          <p:cNvPr id="5" name="Picture 4" descr="int_experience_hrz_wht_rgb_1500.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60693" y="389228"/>
            <a:ext cx="2121766" cy="887284"/>
          </a:xfrm>
          <a:prstGeom prst="rect">
            <a:avLst/>
          </a:prstGeom>
        </p:spPr>
      </p:pic>
    </p:spTree>
    <p:extLst>
      <p:ext uri="{BB962C8B-B14F-4D97-AF65-F5344CB8AC3E}">
        <p14:creationId xmlns:p14="http://schemas.microsoft.com/office/powerpoint/2010/main" val="240400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30000">
              <a:schemeClr val="tx2"/>
            </a:gs>
            <a:gs pos="100000">
              <a:srgbClr val="009FDF"/>
            </a:gs>
            <a:gs pos="65000">
              <a:srgbClr val="0071C5"/>
            </a:gs>
          </a:gsLst>
          <a:lin ang="19860000" scaled="0"/>
        </a:gradFill>
        <a:effectLst/>
      </p:bgPr>
    </p:bg>
    <p:spTree>
      <p:nvGrpSpPr>
        <p:cNvPr id="1" name=""/>
        <p:cNvGrpSpPr/>
        <p:nvPr/>
      </p:nvGrpSpPr>
      <p:grpSpPr>
        <a:xfrm>
          <a:off x="0" y="0"/>
          <a:ext cx="0" cy="0"/>
          <a:chOff x="0" y="0"/>
          <a:chExt cx="0" cy="0"/>
        </a:xfrm>
      </p:grpSpPr>
      <p:sp>
        <p:nvSpPr>
          <p:cNvPr id="10"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smtClean="0"/>
              <a:t>Insert photo here. Drag picture to placeholder or click icon to add.</a:t>
            </a:r>
            <a:endParaRPr lang="en-US" dirty="0"/>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smtClean="0"/>
              <a:t>65pt Intel Clear pro Title</a:t>
            </a:r>
            <a:br>
              <a:rPr lang="en-US" dirty="0" smtClean="0"/>
            </a:br>
            <a:r>
              <a:rPr lang="en-US" dirty="0" smtClean="0"/>
              <a:t>with image</a:t>
            </a:r>
            <a:endParaRPr lang="en-US" dirty="0"/>
          </a:p>
        </p:txBody>
      </p:sp>
      <p:sp>
        <p:nvSpPr>
          <p:cNvPr id="14"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Intel Clear Subhead, Date, Etc.</a:t>
            </a:r>
            <a:endParaRPr lang="en-US" dirty="0"/>
          </a:p>
        </p:txBody>
      </p:sp>
    </p:spTree>
    <p:extLst>
      <p:ext uri="{BB962C8B-B14F-4D97-AF65-F5344CB8AC3E}">
        <p14:creationId xmlns:p14="http://schemas.microsoft.com/office/powerpoint/2010/main" val="180832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Bullete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
        <p:nvSpPr>
          <p:cNvPr id="9" name="Content Placeholder 8"/>
          <p:cNvSpPr>
            <a:spLocks noGrp="1"/>
          </p:cNvSpPr>
          <p:nvPr>
            <p:ph sz="quarter" idx="13" hasCustomPrompt="1"/>
          </p:nvPr>
        </p:nvSpPr>
        <p:spPr>
          <a:xfrm>
            <a:off x="455613" y="1203325"/>
            <a:ext cx="8228012" cy="3425825"/>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dirty="0" smtClean="0"/>
              <a:t>18pt Intel Clear body text</a:t>
            </a:r>
          </a:p>
          <a:p>
            <a:pPr lvl="1"/>
            <a:r>
              <a:rPr lang="en-US" dirty="0" smtClean="0"/>
              <a:t>18pt Intel Clear bullet one</a:t>
            </a:r>
          </a:p>
          <a:p>
            <a:pPr lvl="2"/>
            <a:r>
              <a:rPr lang="en-US" dirty="0" smtClean="0"/>
              <a:t>18pt Intel Clear sub-bullet</a:t>
            </a:r>
          </a:p>
          <a:p>
            <a:pPr lvl="3"/>
            <a:r>
              <a:rPr lang="en-US" dirty="0" smtClean="0"/>
              <a:t>16pt Intel Clear fourth level</a:t>
            </a:r>
          </a:p>
          <a:p>
            <a:pPr lvl="4"/>
            <a:r>
              <a:rPr lang="en-US" dirty="0" err="1" smtClean="0"/>
              <a:t>14pt</a:t>
            </a:r>
            <a:r>
              <a:rPr lang="en-US" dirty="0" smtClean="0"/>
              <a:t> Intel Clear fifth level</a:t>
            </a:r>
            <a:endParaRPr lang="en-US" dirty="0"/>
          </a:p>
        </p:txBody>
      </p:sp>
    </p:spTree>
    <p:extLst>
      <p:ext uri="{BB962C8B-B14F-4D97-AF65-F5344CB8AC3E}">
        <p14:creationId xmlns:p14="http://schemas.microsoft.com/office/powerpoint/2010/main" val="135851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with Imag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
        <p:nvSpPr>
          <p:cNvPr id="9" name="Picture Placeholder 8"/>
          <p:cNvSpPr>
            <a:spLocks noGrp="1"/>
          </p:cNvSpPr>
          <p:nvPr>
            <p:ph type="pic" sz="quarter" idx="13"/>
          </p:nvPr>
        </p:nvSpPr>
        <p:spPr>
          <a:xfrm>
            <a:off x="4830763" y="943430"/>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
        <p:nvSpPr>
          <p:cNvPr id="10" name="Picture Placeholder 8"/>
          <p:cNvSpPr>
            <a:spLocks noGrp="1"/>
          </p:cNvSpPr>
          <p:nvPr>
            <p:ph type="pic" sz="quarter" idx="14"/>
          </p:nvPr>
        </p:nvSpPr>
        <p:spPr>
          <a:xfrm>
            <a:off x="4830763" y="2843897"/>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Tree>
    <p:extLst>
      <p:ext uri="{BB962C8B-B14F-4D97-AF65-F5344CB8AC3E}">
        <p14:creationId xmlns:p14="http://schemas.microsoft.com/office/powerpoint/2010/main" val="259891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
        <p:nvSpPr>
          <p:cNvPr id="16" name="Content Placeholder 2"/>
          <p:cNvSpPr>
            <a:spLocks noGrp="1"/>
          </p:cNvSpPr>
          <p:nvPr>
            <p:ph sz="half" idx="13" hasCustomPrompt="1"/>
          </p:nvPr>
        </p:nvSpPr>
        <p:spPr>
          <a:xfrm>
            <a:off x="4678363" y="1203324"/>
            <a:ext cx="4005264"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Tree>
    <p:extLst>
      <p:ext uri="{BB962C8B-B14F-4D97-AF65-F5344CB8AC3E}">
        <p14:creationId xmlns:p14="http://schemas.microsoft.com/office/powerpoint/2010/main" val="406206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with Attribu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3" y="1203325"/>
            <a:ext cx="8228013" cy="3425825"/>
          </a:xfrm>
        </p:spPr>
        <p:txBody>
          <a:bodyPr anchor="ctr" anchorCtr="0"/>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dirty="0" smtClean="0"/>
              <a:t>“36pt Intel Clear Bold Text”</a:t>
            </a:r>
          </a:p>
          <a:p>
            <a:pPr lvl="1"/>
            <a:r>
              <a:rPr lang="en-US" dirty="0" err="1" smtClean="0"/>
              <a:t>12pt</a:t>
            </a:r>
            <a:r>
              <a:rPr lang="en-US" dirty="0" smtClean="0"/>
              <a:t> Attribution</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Tree>
    <p:extLst>
      <p:ext uri="{BB962C8B-B14F-4D97-AF65-F5344CB8AC3E}">
        <p14:creationId xmlns:p14="http://schemas.microsoft.com/office/powerpoint/2010/main" val="119294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smtClean="0"/>
              <a:t>Insert photo here. Drag picture to placeholder or click icon to add.</a:t>
            </a:r>
            <a:endParaRPr lang="en-US" dirty="0"/>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Tree>
    <p:extLst>
      <p:ext uri="{BB962C8B-B14F-4D97-AF65-F5344CB8AC3E}">
        <p14:creationId xmlns:p14="http://schemas.microsoft.com/office/powerpoint/2010/main" val="363820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Bottom Half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2574131"/>
            <a:ext cx="9144000" cy="2194719"/>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smtClean="0"/>
              <a:t>Insert photo here. Drag picture to placeholder or click icon to add.</a:t>
            </a:r>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8" name="Content Placeholder 2"/>
          <p:cNvSpPr>
            <a:spLocks noGrp="1"/>
          </p:cNvSpPr>
          <p:nvPr>
            <p:ph sz="half" idx="1" hasCustomPrompt="1"/>
          </p:nvPr>
        </p:nvSpPr>
        <p:spPr>
          <a:xfrm>
            <a:off x="455613" y="1203325"/>
            <a:ext cx="4006851"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
        <p:nvSpPr>
          <p:cNvPr id="19" name="Content Placeholder 2"/>
          <p:cNvSpPr>
            <a:spLocks noGrp="1"/>
          </p:cNvSpPr>
          <p:nvPr>
            <p:ph sz="half" idx="15" hasCustomPrompt="1"/>
          </p:nvPr>
        </p:nvSpPr>
        <p:spPr>
          <a:xfrm>
            <a:off x="4678363" y="1203325"/>
            <a:ext cx="4005264"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Intel Clear body text</a:t>
            </a:r>
          </a:p>
          <a:p>
            <a:pPr marR="0" lvl="1" fontAlgn="auto">
              <a:lnSpc>
                <a:spcPct val="100000"/>
              </a:lnSpc>
              <a:spcAft>
                <a:spcPts val="0"/>
              </a:spcAft>
              <a:buClrTx/>
              <a:buSzTx/>
              <a:tabLst/>
            </a:pPr>
            <a:r>
              <a:rPr lang="en-US" dirty="0" smtClean="0"/>
              <a:t>16pt Intel Clear bullet one</a:t>
            </a:r>
          </a:p>
          <a:p>
            <a:pPr lvl="2"/>
            <a:r>
              <a:rPr lang="en-US" dirty="0" err="1" smtClean="0"/>
              <a:t>14pt</a:t>
            </a:r>
            <a:r>
              <a:rPr lang="en-US" dirty="0" smtClean="0"/>
              <a:t> Intel Clear third level</a:t>
            </a:r>
          </a:p>
          <a:p>
            <a:pPr lvl="3"/>
            <a:r>
              <a:rPr lang="en-US" dirty="0" err="1" smtClean="0"/>
              <a:t>12pt</a:t>
            </a:r>
            <a:r>
              <a:rPr lang="en-US" dirty="0" smtClean="0"/>
              <a:t> Intel Clear fourth level</a:t>
            </a:r>
          </a:p>
          <a:p>
            <a:pPr lvl="4"/>
            <a:r>
              <a:rPr lang="en-US" dirty="0" err="1" smtClean="0"/>
              <a:t>12pt</a:t>
            </a:r>
            <a:r>
              <a:rPr lang="en-US" dirty="0" smtClean="0"/>
              <a:t> Intel Clear fifth level</a:t>
            </a:r>
            <a:endParaRPr lang="en-US" dirty="0"/>
          </a:p>
        </p:txBody>
      </p:sp>
      <p:sp>
        <p:nvSpPr>
          <p:cNvPr id="3" name="TextBox 2"/>
          <p:cNvSpPr txBox="1"/>
          <p:nvPr userDrawn="1"/>
        </p:nvSpPr>
        <p:spPr>
          <a:xfrm>
            <a:off x="1009487" y="4975795"/>
            <a:ext cx="184666" cy="246221"/>
          </a:xfrm>
          <a:prstGeom prst="rect">
            <a:avLst/>
          </a:prstGeom>
          <a:noFill/>
        </p:spPr>
        <p:txBody>
          <a:bodyPr wrap="none" rtlCol="0">
            <a:spAutoFit/>
          </a:bodyPr>
          <a:lstStyle/>
          <a:p>
            <a:endParaRPr lang="en-US" sz="1000" dirty="0" smtClean="0">
              <a:solidFill>
                <a:schemeClr val="tx2"/>
              </a:solidFill>
              <a:cs typeface="Intel Clear"/>
            </a:endParaRPr>
          </a:p>
        </p:txBody>
      </p:sp>
      <p:sp>
        <p:nvSpPr>
          <p:cNvPr id="10"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smtClean="0"/>
              <a:t>28pt Intel Clear Headline</a:t>
            </a:r>
            <a:endParaRPr lang="en-US" dirty="0"/>
          </a:p>
        </p:txBody>
      </p:sp>
    </p:spTree>
    <p:extLst>
      <p:ext uri="{BB962C8B-B14F-4D97-AF65-F5344CB8AC3E}">
        <p14:creationId xmlns:p14="http://schemas.microsoft.com/office/powerpoint/2010/main" val="239268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87" y="4759452"/>
            <a:ext cx="9144000" cy="384048"/>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2" descr="\\.psf\Home\Desktop\Intel.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239915" y="4830589"/>
            <a:ext cx="364336" cy="24013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2" name="Straight Connector 11"/>
          <p:cNvCxnSpPr/>
          <p:nvPr/>
        </p:nvCxnSpPr>
        <p:spPr>
          <a:xfrm>
            <a:off x="8718551" y="4824510"/>
            <a:ext cx="2381" cy="237744"/>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Placeholder 1"/>
          <p:cNvSpPr>
            <a:spLocks noGrp="1"/>
          </p:cNvSpPr>
          <p:nvPr>
            <p:ph type="title"/>
          </p:nvPr>
        </p:nvSpPr>
        <p:spPr>
          <a:xfrm>
            <a:off x="455613" y="310130"/>
            <a:ext cx="8229600" cy="868680"/>
          </a:xfrm>
          <a:prstGeom prst="rect">
            <a:avLst/>
          </a:prstGeom>
        </p:spPr>
        <p:txBody>
          <a:bodyPr vert="horz" lIns="0" tIns="0" rIns="0" bIns="0" rtlCol="0" anchor="t" anchorCtr="0">
            <a:noAutofit/>
          </a:bodyPr>
          <a:lstStyle/>
          <a:p>
            <a:r>
              <a:rPr lang="en-US" dirty="0" smtClean="0"/>
              <a:t>28pt Intel Clear Headline</a:t>
            </a:r>
            <a:endParaRPr lang="en-US" dirty="0"/>
          </a:p>
        </p:txBody>
      </p:sp>
      <p:sp>
        <p:nvSpPr>
          <p:cNvPr id="3" name="Text Placeholder 2"/>
          <p:cNvSpPr>
            <a:spLocks noGrp="1"/>
          </p:cNvSpPr>
          <p:nvPr>
            <p:ph type="body" idx="1"/>
          </p:nvPr>
        </p:nvSpPr>
        <p:spPr>
          <a:xfrm>
            <a:off x="455613" y="1203325"/>
            <a:ext cx="8228012" cy="3425825"/>
          </a:xfrm>
          <a:prstGeom prst="rect">
            <a:avLst/>
          </a:prstGeom>
        </p:spPr>
        <p:txBody>
          <a:bodyPr vert="horz" lIns="0" tIns="0" rIns="0" bIns="0" rtlCol="0">
            <a:noAutofit/>
          </a:bodyPr>
          <a:lstStyle/>
          <a:p>
            <a:pPr lvl="0"/>
            <a:r>
              <a:rPr lang="en-US" dirty="0" smtClean="0"/>
              <a:t>18pt Intel Clear body text</a:t>
            </a:r>
          </a:p>
          <a:p>
            <a:pPr lvl="1"/>
            <a:r>
              <a:rPr lang="en-US" dirty="0" smtClean="0"/>
              <a:t>16pt Intel Clear bullet one</a:t>
            </a:r>
          </a:p>
          <a:p>
            <a:pPr lvl="2"/>
            <a:r>
              <a:rPr lang="en-US" dirty="0" smtClean="0"/>
              <a:t>16pt Intel Clear sub-bullet</a:t>
            </a:r>
          </a:p>
          <a:p>
            <a:pPr lvl="3"/>
            <a:r>
              <a:rPr lang="en-US" dirty="0" err="1" smtClean="0"/>
              <a:t>14pt</a:t>
            </a:r>
            <a:r>
              <a:rPr lang="en-US" dirty="0" smtClean="0"/>
              <a:t> Intel Clear fourth level</a:t>
            </a:r>
          </a:p>
          <a:p>
            <a:pPr lvl="4"/>
            <a:r>
              <a:rPr lang="en-US" dirty="0" err="1" smtClean="0"/>
              <a:t>14pt</a:t>
            </a:r>
            <a:r>
              <a:rPr lang="en-US" dirty="0" smtClean="0"/>
              <a:t> Intel Clear fifth level</a:t>
            </a:r>
            <a:endParaRPr lang="en-US" dirty="0"/>
          </a:p>
        </p:txBody>
      </p:sp>
      <p:sp>
        <p:nvSpPr>
          <p:cNvPr id="6" name="Slide Number Placeholder 5"/>
          <p:cNvSpPr>
            <a:spLocks noGrp="1"/>
          </p:cNvSpPr>
          <p:nvPr>
            <p:ph type="sldNum" sz="quarter" idx="4"/>
          </p:nvPr>
        </p:nvSpPr>
        <p:spPr>
          <a:xfrm>
            <a:off x="6872352" y="4824387"/>
            <a:ext cx="2133600" cy="273844"/>
          </a:xfrm>
          <a:prstGeom prst="rect">
            <a:avLst/>
          </a:prstGeom>
        </p:spPr>
        <p:txBody>
          <a:bodyPr vert="horz" lIns="0" tIns="0" rIns="0" bIns="0" rtlCol="0" anchor="ctr"/>
          <a:lstStyle>
            <a:lvl1pPr algn="r">
              <a:defRPr sz="800">
                <a:solidFill>
                  <a:schemeClr val="bg1"/>
                </a:solidFill>
                <a:latin typeface="+mn-lt"/>
                <a:cs typeface="Intel Clear"/>
              </a:defRPr>
            </a:lvl1pPr>
          </a:lstStyle>
          <a:p>
            <a:fld id="{EE2556C5-CE8C-6547-B838-EA80C61A4AF7}" type="slidenum">
              <a:rPr lang="en-US" smtClean="0"/>
              <a:pPr/>
              <a:t>‹#›</a:t>
            </a:fld>
            <a:endParaRPr lang="en-US" dirty="0"/>
          </a:p>
        </p:txBody>
      </p:sp>
      <p:sp>
        <p:nvSpPr>
          <p:cNvPr id="8" name="Rectangle 7"/>
          <p:cNvSpPr/>
          <p:nvPr userDrawn="1"/>
        </p:nvSpPr>
        <p:spPr>
          <a:xfrm>
            <a:off x="455611" y="4816033"/>
            <a:ext cx="2365081" cy="246221"/>
          </a:xfrm>
          <a:prstGeom prst="rect">
            <a:avLst/>
          </a:prstGeom>
        </p:spPr>
        <p:txBody>
          <a:bodyPr wrap="square" lIns="0" tIns="0" rIns="0" bIns="0">
            <a:spAutoFit/>
          </a:bodyPr>
          <a:lstStyle/>
          <a:p>
            <a:r>
              <a:rPr lang="en-US" sz="800" dirty="0" smtClean="0">
                <a:solidFill>
                  <a:prstClr val="white"/>
                </a:solidFill>
                <a:cs typeface="Intel Clear"/>
              </a:rPr>
              <a:t>CCE-FT Client LAN Customer Engineering </a:t>
            </a:r>
          </a:p>
          <a:p>
            <a:r>
              <a:rPr lang="en-US" sz="800" dirty="0" smtClean="0">
                <a:solidFill>
                  <a:prstClr val="white"/>
                </a:solidFill>
                <a:cs typeface="Intel Clear"/>
              </a:rPr>
              <a:t>Intel Confidential</a:t>
            </a:r>
          </a:p>
        </p:txBody>
      </p:sp>
      <p:sp>
        <p:nvSpPr>
          <p:cNvPr id="10" name="Rectangle 9"/>
          <p:cNvSpPr/>
          <p:nvPr userDrawn="1"/>
        </p:nvSpPr>
        <p:spPr>
          <a:xfrm>
            <a:off x="2386740" y="4816032"/>
            <a:ext cx="4349152" cy="123111"/>
          </a:xfrm>
          <a:prstGeom prst="rect">
            <a:avLst/>
          </a:prstGeom>
        </p:spPr>
        <p:txBody>
          <a:bodyPr wrap="square" lIns="0" tIns="0" rIns="0" bIns="0">
            <a:spAutoFit/>
          </a:bodyPr>
          <a:lstStyle/>
          <a:p>
            <a:pPr algn="ctr"/>
            <a:r>
              <a:rPr lang="en-US" sz="800" dirty="0" smtClean="0">
                <a:solidFill>
                  <a:prstClr val="white"/>
                </a:solidFill>
                <a:cs typeface="Intel Clear"/>
              </a:rPr>
              <a:t>DO NOT</a:t>
            </a:r>
            <a:r>
              <a:rPr lang="en-US" sz="800" baseline="0" dirty="0" smtClean="0">
                <a:solidFill>
                  <a:prstClr val="white"/>
                </a:solidFill>
                <a:cs typeface="Intel Clear"/>
              </a:rPr>
              <a:t> FORWARD</a:t>
            </a:r>
            <a:endParaRPr lang="en-US" sz="800" dirty="0" smtClean="0">
              <a:solidFill>
                <a:prstClr val="white"/>
              </a:solidFill>
              <a:cs typeface="Intel Clear"/>
            </a:endParaRPr>
          </a:p>
        </p:txBody>
      </p:sp>
    </p:spTree>
    <p:extLst>
      <p:ext uri="{BB962C8B-B14F-4D97-AF65-F5344CB8AC3E}">
        <p14:creationId xmlns:p14="http://schemas.microsoft.com/office/powerpoint/2010/main" val="37862278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74" r:id="rId3"/>
    <p:sldLayoutId id="2147483650" r:id="rId4"/>
    <p:sldLayoutId id="2147483684" r:id="rId5"/>
    <p:sldLayoutId id="2147483652" r:id="rId6"/>
    <p:sldLayoutId id="2147483660" r:id="rId7"/>
    <p:sldLayoutId id="2147483668" r:id="rId8"/>
    <p:sldLayoutId id="2147483669" r:id="rId9"/>
    <p:sldLayoutId id="2147483670" r:id="rId10"/>
    <p:sldLayoutId id="2147483672" r:id="rId11"/>
    <p:sldLayoutId id="2147483651" r:id="rId12"/>
    <p:sldLayoutId id="2147483677" r:id="rId13"/>
    <p:sldLayoutId id="2147483665" r:id="rId14"/>
    <p:sldLayoutId id="2147483654" r:id="rId15"/>
    <p:sldLayoutId id="2147483655" r:id="rId16"/>
    <p:sldLayoutId id="2147483676" r:id="rId17"/>
    <p:sldLayoutId id="2147483681"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457200" rtl="0" eaLnBrk="1" latinLnBrk="0" hangingPunct="1">
        <a:lnSpc>
          <a:spcPct val="100000"/>
        </a:lnSpc>
        <a:spcBef>
          <a:spcPct val="0"/>
        </a:spcBef>
        <a:buNone/>
        <a:defRPr sz="2800" b="0" i="0" kern="1200" spc="0" baseline="0">
          <a:solidFill>
            <a:schemeClr val="tx2"/>
          </a:solidFill>
          <a:latin typeface="Intel Clear"/>
          <a:ea typeface="Intel Clear"/>
          <a:cs typeface="Intel Clear"/>
        </a:defRPr>
      </a:lvl1pPr>
    </p:titleStyle>
    <p:bodyStyle>
      <a:lvl1pPr marL="0" indent="0" algn="l" defTabSz="457200" rtl="0" eaLnBrk="1" latinLnBrk="0" hangingPunct="1">
        <a:spcBef>
          <a:spcPts val="1200"/>
        </a:spcBef>
        <a:spcAft>
          <a:spcPts val="0"/>
        </a:spcAft>
        <a:buFont typeface="Wingdings" panose="05000000000000000000" pitchFamily="2" charset="2"/>
        <a:buNone/>
        <a:defRPr sz="1800" b="0" kern="1200">
          <a:solidFill>
            <a:srgbClr val="0071C5"/>
          </a:solidFill>
          <a:latin typeface="+mn-lt"/>
          <a:ea typeface="+mn-ea"/>
          <a:cs typeface="Intel Clear" panose="020B0604020203020204" pitchFamily="34" charset="0"/>
        </a:defRPr>
      </a:lvl1pPr>
      <a:lvl2pPr marL="225425" indent="-225425" algn="l" defTabSz="457200" rtl="0" eaLnBrk="1" latinLnBrk="0" hangingPunct="1">
        <a:spcBef>
          <a:spcPts val="1200"/>
        </a:spcBef>
        <a:buFont typeface="Wingdings" charset="2"/>
        <a:buChar char="§"/>
        <a:defRPr sz="1600" kern="1200" baseline="0">
          <a:solidFill>
            <a:schemeClr val="tx2"/>
          </a:solidFill>
          <a:latin typeface="+mn-lt"/>
          <a:ea typeface="+mn-ea"/>
          <a:cs typeface="Intel Clear" panose="020B0604020203020204" pitchFamily="34" charset="0"/>
        </a:defRPr>
      </a:lvl2pPr>
      <a:lvl3pPr marL="571500" indent="-228600" algn="l" defTabSz="457200" rtl="0" eaLnBrk="1" latinLnBrk="0" hangingPunct="1">
        <a:spcBef>
          <a:spcPts val="800"/>
        </a:spcBef>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1" latinLnBrk="0" hangingPunct="1">
        <a:spcBef>
          <a:spcPct val="20000"/>
        </a:spcBef>
        <a:buFont typeface="Arial"/>
        <a:buChar char="–"/>
        <a:defRPr sz="1400" kern="1200">
          <a:solidFill>
            <a:schemeClr val="tx2"/>
          </a:solidFill>
          <a:latin typeface="+mn-lt"/>
          <a:ea typeface="+mn-ea"/>
          <a:cs typeface="Intel Clear" panose="020B0604020203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4687" y="2421694"/>
            <a:ext cx="8212886" cy="1102519"/>
          </a:xfrm>
        </p:spPr>
        <p:txBody>
          <a:bodyPr/>
          <a:lstStyle/>
          <a:p>
            <a:r>
              <a:rPr lang="en-US" dirty="0" smtClean="0">
                <a:solidFill>
                  <a:schemeClr val="bg1">
                    <a:alpha val="90000"/>
                  </a:schemeClr>
                </a:solidFill>
              </a:rPr>
              <a:t>I219 Jacksonville </a:t>
            </a:r>
            <a:r>
              <a:rPr lang="en-US" dirty="0" err="1" smtClean="0">
                <a:solidFill>
                  <a:schemeClr val="bg1">
                    <a:alpha val="90000"/>
                  </a:schemeClr>
                </a:solidFill>
              </a:rPr>
              <a:t>GbE</a:t>
            </a:r>
            <a:r>
              <a:rPr lang="en-US" dirty="0" smtClean="0">
                <a:solidFill>
                  <a:schemeClr val="bg1">
                    <a:alpha val="90000"/>
                  </a:schemeClr>
                </a:solidFill>
              </a:rPr>
              <a:t> NVM readme</a:t>
            </a:r>
            <a:endParaRPr lang="en-US" dirty="0">
              <a:solidFill>
                <a:schemeClr val="bg1">
                  <a:alpha val="90000"/>
                </a:schemeClr>
              </a:solidFill>
            </a:endParaRPr>
          </a:p>
        </p:txBody>
      </p:sp>
      <p:sp>
        <p:nvSpPr>
          <p:cNvPr id="3" name="Subtitle 2"/>
          <p:cNvSpPr>
            <a:spLocks noGrp="1"/>
          </p:cNvSpPr>
          <p:nvPr>
            <p:ph type="subTitle" idx="1"/>
          </p:nvPr>
        </p:nvSpPr>
        <p:spPr>
          <a:xfrm>
            <a:off x="455612" y="3493008"/>
            <a:ext cx="6812695" cy="925360"/>
          </a:xfrm>
        </p:spPr>
        <p:txBody>
          <a:bodyPr/>
          <a:lstStyle/>
          <a:p>
            <a:r>
              <a:rPr lang="en-US" b="0" dirty="0" err="1" smtClean="0"/>
              <a:t>CoffeeLake</a:t>
            </a:r>
            <a:r>
              <a:rPr lang="en-US" b="0" dirty="0" smtClean="0"/>
              <a:t> platform</a:t>
            </a:r>
            <a:endParaRPr lang="en-US" b="0" dirty="0"/>
          </a:p>
        </p:txBody>
      </p:sp>
    </p:spTree>
    <p:extLst>
      <p:ext uri="{BB962C8B-B14F-4D97-AF65-F5344CB8AC3E}">
        <p14:creationId xmlns:p14="http://schemas.microsoft.com/office/powerpoint/2010/main" val="29922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Legal Notice</a:t>
            </a:r>
          </a:p>
        </p:txBody>
      </p:sp>
      <p:sp>
        <p:nvSpPr>
          <p:cNvPr id="5" name="Content Placeholder 4"/>
          <p:cNvSpPr>
            <a:spLocks noGrp="1"/>
          </p:cNvSpPr>
          <p:nvPr>
            <p:ph sz="quarter" idx="13"/>
          </p:nvPr>
        </p:nvSpPr>
        <p:spPr/>
        <p:txBody>
          <a:bodyPr/>
          <a:lstStyle/>
          <a:p>
            <a:pPr>
              <a:lnSpc>
                <a:spcPct val="90000"/>
              </a:lnSpc>
              <a:spcAft>
                <a:spcPts val="150"/>
              </a:spcAft>
            </a:pPr>
            <a:r>
              <a:rPr lang="en-US" sz="1000" dirty="0" smtClean="0">
                <a:solidFill>
                  <a:schemeClr val="tx1"/>
                </a:solidFill>
                <a:cs typeface="Arial" pitchFamily="34" charset="0"/>
              </a:rPr>
              <a:t>INFORMATION </a:t>
            </a:r>
            <a:r>
              <a:rPr lang="en-US" sz="1000" dirty="0">
                <a:solidFill>
                  <a:schemeClr val="tx1"/>
                </a:solidFill>
                <a:cs typeface="Arial" pitchFamily="34" charset="0"/>
              </a:rPr>
              <a:t>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 </a:t>
            </a:r>
            <a:endParaRPr lang="en-US" sz="1000" dirty="0" smtClean="0">
              <a:solidFill>
                <a:schemeClr val="tx1"/>
              </a:solidFill>
              <a:cs typeface="Arial" pitchFamily="34" charset="0"/>
            </a:endParaRPr>
          </a:p>
          <a:p>
            <a:pPr>
              <a:lnSpc>
                <a:spcPct val="90000"/>
              </a:lnSpc>
              <a:spcAft>
                <a:spcPts val="150"/>
              </a:spcAft>
            </a:pPr>
            <a:r>
              <a:rPr lang="en-US" sz="1000" dirty="0" smtClean="0">
                <a:solidFill>
                  <a:schemeClr val="tx1"/>
                </a:solidFill>
                <a:cs typeface="Arial" pitchFamily="34" charset="0"/>
              </a:rPr>
              <a:t>All </a:t>
            </a:r>
            <a:r>
              <a:rPr lang="en-US" sz="1000" dirty="0">
                <a:solidFill>
                  <a:schemeClr val="tx1"/>
                </a:solidFill>
                <a:cs typeface="Arial" pitchFamily="34" charset="0"/>
              </a:rPr>
              <a:t>products, dates, and figures specified are preliminary based on current expectations, and subject to change w/o notice. Intel may make changes to specifications and product descriptions at any time, without </a:t>
            </a:r>
            <a:r>
              <a:rPr lang="en-US" sz="1000" dirty="0" smtClean="0">
                <a:solidFill>
                  <a:schemeClr val="tx1"/>
                </a:solidFill>
                <a:cs typeface="Arial" pitchFamily="34" charset="0"/>
              </a:rPr>
              <a:t>notice.</a:t>
            </a:r>
          </a:p>
          <a:p>
            <a:pPr>
              <a:lnSpc>
                <a:spcPct val="90000"/>
              </a:lnSpc>
              <a:spcAft>
                <a:spcPts val="150"/>
              </a:spcAft>
            </a:pPr>
            <a:r>
              <a:rPr lang="en-US" sz="1000" dirty="0" smtClean="0">
                <a:solidFill>
                  <a:schemeClr val="tx1"/>
                </a:solidFill>
                <a:cs typeface="Arial" pitchFamily="34" charset="0"/>
              </a:rPr>
              <a:t>Intel</a:t>
            </a:r>
            <a:r>
              <a:rPr lang="en-US" sz="1000" dirty="0">
                <a:solidFill>
                  <a:schemeClr val="tx1"/>
                </a:solidFill>
                <a:cs typeface="Arial" pitchFamily="34" charset="0"/>
              </a:rPr>
              <a:t>, processors, chipsets, and desktop boards may contain design defects or errors known as errata, which may cause the product to deviate from published specifications. Current characterized errata are available on </a:t>
            </a:r>
            <a:r>
              <a:rPr lang="en-US" sz="1000" dirty="0" smtClean="0">
                <a:solidFill>
                  <a:schemeClr val="tx1"/>
                </a:solidFill>
                <a:cs typeface="Arial" pitchFamily="34" charset="0"/>
              </a:rPr>
              <a:t>request.</a:t>
            </a:r>
          </a:p>
          <a:p>
            <a:pPr>
              <a:lnSpc>
                <a:spcPct val="90000"/>
              </a:lnSpc>
              <a:spcAft>
                <a:spcPts val="150"/>
              </a:spcAft>
            </a:pPr>
            <a:r>
              <a:rPr lang="en-US" sz="1000" dirty="0" smtClean="0">
                <a:solidFill>
                  <a:schemeClr val="tx1"/>
                </a:solidFill>
                <a:cs typeface="Arial" pitchFamily="34" charset="0"/>
              </a:rPr>
              <a:t>Any </a:t>
            </a:r>
            <a:r>
              <a:rPr lang="en-US" sz="1000" dirty="0">
                <a:solidFill>
                  <a:schemeClr val="tx1"/>
                </a:solidFill>
                <a:cs typeface="Arial" pitchFamily="34" charset="0"/>
              </a:rPr>
              <a:t>code names featured are used internally within Intel to identify products that are in development and not yet publicly announced for release.  Customers, licensees and other third parties are not authorized by Intel to use code names in advertising, promotion or marketing of any product or services and any such use of Intel's internal code names is at the sole risk of the </a:t>
            </a:r>
            <a:r>
              <a:rPr lang="en-US" sz="1000" dirty="0" smtClean="0">
                <a:solidFill>
                  <a:schemeClr val="tx1"/>
                </a:solidFill>
                <a:cs typeface="Arial" pitchFamily="34" charset="0"/>
              </a:rPr>
              <a:t>user.</a:t>
            </a:r>
          </a:p>
          <a:p>
            <a:pPr>
              <a:lnSpc>
                <a:spcPct val="90000"/>
              </a:lnSpc>
              <a:spcAft>
                <a:spcPts val="150"/>
              </a:spcAft>
            </a:pPr>
            <a:r>
              <a:rPr lang="en-US" sz="1000" dirty="0" smtClean="0">
                <a:solidFill>
                  <a:schemeClr val="tx1"/>
                </a:solidFill>
                <a:cs typeface="Arial" pitchFamily="34" charset="0"/>
              </a:rPr>
              <a:t>Intel</a:t>
            </a:r>
            <a:r>
              <a:rPr lang="en-US" sz="1000" dirty="0">
                <a:solidFill>
                  <a:schemeClr val="tx1"/>
                </a:solidFill>
                <a:cs typeface="Arial" pitchFamily="34" charset="0"/>
              </a:rPr>
              <a:t>, Intel Inside, and the Intel logo are trademarks of Intel Corporation in the United States and other countries. </a:t>
            </a:r>
            <a:endParaRPr lang="en-US" sz="1000" dirty="0" smtClean="0">
              <a:solidFill>
                <a:schemeClr val="tx1"/>
              </a:solidFill>
              <a:cs typeface="Arial" pitchFamily="34" charset="0"/>
            </a:endParaRPr>
          </a:p>
          <a:p>
            <a:pPr>
              <a:lnSpc>
                <a:spcPct val="90000"/>
              </a:lnSpc>
              <a:spcAft>
                <a:spcPts val="150"/>
              </a:spcAft>
            </a:pPr>
            <a:r>
              <a:rPr lang="en-US" sz="1000" dirty="0" smtClean="0">
                <a:solidFill>
                  <a:schemeClr val="tx1"/>
                </a:solidFill>
                <a:cs typeface="Arial" pitchFamily="34" charset="0"/>
              </a:rPr>
              <a:t>*</a:t>
            </a:r>
            <a:r>
              <a:rPr lang="en-US" sz="1000" dirty="0">
                <a:solidFill>
                  <a:schemeClr val="tx1"/>
                </a:solidFill>
                <a:cs typeface="Arial" pitchFamily="34" charset="0"/>
              </a:rPr>
              <a:t>Other names and brands may be claimed as the property of </a:t>
            </a:r>
            <a:r>
              <a:rPr lang="en-US" sz="1000" dirty="0" smtClean="0">
                <a:solidFill>
                  <a:schemeClr val="tx1"/>
                </a:solidFill>
                <a:cs typeface="Arial" pitchFamily="34" charset="0"/>
              </a:rPr>
              <a:t>others.</a:t>
            </a:r>
          </a:p>
          <a:p>
            <a:pPr>
              <a:lnSpc>
                <a:spcPct val="90000"/>
              </a:lnSpc>
              <a:spcAft>
                <a:spcPts val="150"/>
              </a:spcAft>
            </a:pPr>
            <a:r>
              <a:rPr lang="en-US" sz="1000" dirty="0" smtClean="0">
                <a:solidFill>
                  <a:schemeClr val="tx1"/>
                </a:solidFill>
                <a:cs typeface="Arial" pitchFamily="34" charset="0"/>
              </a:rPr>
              <a:t>Copyright </a:t>
            </a:r>
            <a:r>
              <a:rPr lang="en-US" sz="1000" dirty="0">
                <a:solidFill>
                  <a:schemeClr val="tx1"/>
                </a:solidFill>
                <a:cs typeface="Arial" pitchFamily="34" charset="0"/>
              </a:rPr>
              <a:t>© </a:t>
            </a:r>
            <a:r>
              <a:rPr lang="en-US" sz="1000" dirty="0" smtClean="0">
                <a:solidFill>
                  <a:schemeClr val="tx1"/>
                </a:solidFill>
                <a:cs typeface="Arial" pitchFamily="34" charset="0"/>
              </a:rPr>
              <a:t>2017 </a:t>
            </a:r>
            <a:r>
              <a:rPr lang="en-US" sz="1000" dirty="0">
                <a:solidFill>
                  <a:schemeClr val="tx1"/>
                </a:solidFill>
                <a:cs typeface="Arial" pitchFamily="34" charset="0"/>
              </a:rPr>
              <a:t>Intel Corporation, All Rights Reserved.</a:t>
            </a:r>
          </a:p>
          <a:p>
            <a:endParaRPr lang="en-US" sz="1000" dirty="0">
              <a:solidFill>
                <a:schemeClr val="tx1"/>
              </a:solidFill>
            </a:endParaRPr>
          </a:p>
        </p:txBody>
      </p:sp>
      <p:sp>
        <p:nvSpPr>
          <p:cNvPr id="6" name="Slide Number Placeholder 3"/>
          <p:cNvSpPr>
            <a:spLocks noGrp="1"/>
          </p:cNvSpPr>
          <p:nvPr>
            <p:ph type="sldNum" sz="quarter" idx="12"/>
          </p:nvPr>
        </p:nvSpPr>
        <p:spPr>
          <a:xfrm>
            <a:off x="6872352" y="4824387"/>
            <a:ext cx="2133600" cy="273844"/>
          </a:xfrm>
        </p:spPr>
        <p:txBody>
          <a:bodyPr/>
          <a:lstStyle/>
          <a:p>
            <a:r>
              <a:rPr lang="en-US" dirty="0" smtClean="0"/>
              <a:t>2</a:t>
            </a:r>
            <a:endParaRPr lang="en-US" dirty="0"/>
          </a:p>
        </p:txBody>
      </p:sp>
    </p:spTree>
    <p:extLst>
      <p:ext uri="{BB962C8B-B14F-4D97-AF65-F5344CB8AC3E}">
        <p14:creationId xmlns:p14="http://schemas.microsoft.com/office/powerpoint/2010/main" val="140055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3</a:t>
            </a:fld>
            <a:endParaRPr lang="en-US" dirty="0"/>
          </a:p>
        </p:txBody>
      </p:sp>
      <p:sp>
        <p:nvSpPr>
          <p:cNvPr id="3" name="Title 2"/>
          <p:cNvSpPr>
            <a:spLocks noGrp="1"/>
          </p:cNvSpPr>
          <p:nvPr>
            <p:ph type="title"/>
          </p:nvPr>
        </p:nvSpPr>
        <p:spPr/>
        <p:txBody>
          <a:bodyPr/>
          <a:lstStyle/>
          <a:p>
            <a:r>
              <a:rPr lang="en-US" dirty="0" smtClean="0"/>
              <a:t>Release Note – </a:t>
            </a:r>
            <a:r>
              <a:rPr lang="en-US" dirty="0" smtClean="0"/>
              <a:t>2</a:t>
            </a:r>
            <a:r>
              <a:rPr lang="en-US" dirty="0" smtClean="0"/>
              <a:t>/2/2018</a:t>
            </a:r>
            <a:endParaRPr lang="en-US" dirty="0"/>
          </a:p>
        </p:txBody>
      </p:sp>
      <p:sp>
        <p:nvSpPr>
          <p:cNvPr id="4" name="Content Placeholder 3"/>
          <p:cNvSpPr>
            <a:spLocks noGrp="1"/>
          </p:cNvSpPr>
          <p:nvPr>
            <p:ph sz="quarter" idx="13"/>
          </p:nvPr>
        </p:nvSpPr>
        <p:spPr/>
        <p:txBody>
          <a:bodyPr/>
          <a:lstStyle/>
          <a:p>
            <a:pPr marL="342900" indent="-342900">
              <a:buFont typeface="+mj-lt"/>
              <a:buAutoNum type="arabicPeriod"/>
            </a:pPr>
            <a:r>
              <a:rPr lang="en-US" dirty="0">
                <a:solidFill>
                  <a:srgbClr val="002060"/>
                </a:solidFill>
              </a:rPr>
              <a:t>Update </a:t>
            </a:r>
            <a:r>
              <a:rPr lang="en-US" dirty="0" err="1">
                <a:solidFill>
                  <a:srgbClr val="002060"/>
                </a:solidFill>
              </a:rPr>
              <a:t>GbE</a:t>
            </a:r>
            <a:r>
              <a:rPr lang="en-US" dirty="0">
                <a:solidFill>
                  <a:srgbClr val="002060"/>
                </a:solidFill>
              </a:rPr>
              <a:t> image for both </a:t>
            </a:r>
            <a:r>
              <a:rPr lang="en-US" dirty="0" smtClean="0">
                <a:solidFill>
                  <a:srgbClr val="002060"/>
                </a:solidFill>
              </a:rPr>
              <a:t>CFL-H </a:t>
            </a:r>
            <a:r>
              <a:rPr lang="en-US" dirty="0">
                <a:solidFill>
                  <a:srgbClr val="002060"/>
                </a:solidFill>
              </a:rPr>
              <a:t>to version </a:t>
            </a:r>
            <a:r>
              <a:rPr lang="en-US" dirty="0" smtClean="0">
                <a:solidFill>
                  <a:srgbClr val="002060"/>
                </a:solidFill>
              </a:rPr>
              <a:t>0.5</a:t>
            </a:r>
            <a:endParaRPr lang="en-US" dirty="0">
              <a:solidFill>
                <a:srgbClr val="002060"/>
              </a:solidFill>
            </a:endParaRPr>
          </a:p>
        </p:txBody>
      </p:sp>
    </p:spTree>
    <p:extLst>
      <p:ext uri="{BB962C8B-B14F-4D97-AF65-F5344CB8AC3E}">
        <p14:creationId xmlns:p14="http://schemas.microsoft.com/office/powerpoint/2010/main" val="2720992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p:cNvSpPr>
            <a:spLocks noGrp="1"/>
          </p:cNvSpPr>
          <p:nvPr>
            <p:ph sz="quarter" idx="13"/>
          </p:nvPr>
        </p:nvSpPr>
        <p:spPr>
          <a:xfrm>
            <a:off x="455613" y="2696308"/>
            <a:ext cx="8228012" cy="1932842"/>
          </a:xfrm>
        </p:spPr>
        <p:txBody>
          <a:bodyPr/>
          <a:lstStyle/>
          <a:p>
            <a:pPr marL="285750" indent="-285750">
              <a:buFont typeface="Arial" panose="020B0604020202020204" pitchFamily="34" charset="0"/>
              <a:buChar char="•"/>
            </a:pPr>
            <a:r>
              <a:rPr lang="en-US" sz="1600" dirty="0" smtClean="0">
                <a:solidFill>
                  <a:srgbClr val="002060"/>
                </a:solidFill>
              </a:rPr>
              <a:t>LAN Switch: it is a HW switch to laptop RJ45 and docking station RJ45</a:t>
            </a:r>
          </a:p>
          <a:p>
            <a:pPr marL="285750" indent="-285750">
              <a:buFont typeface="Arial" panose="020B0604020202020204" pitchFamily="34" charset="0"/>
              <a:buChar char="•"/>
            </a:pPr>
            <a:r>
              <a:rPr lang="en-US" sz="1600" dirty="0" smtClean="0">
                <a:solidFill>
                  <a:srgbClr val="002060"/>
                </a:solidFill>
              </a:rPr>
              <a:t>For Corporate platform with or without AMT, customer is only allowed to use I219LM NVM image.</a:t>
            </a:r>
          </a:p>
          <a:p>
            <a:pPr marL="285750" indent="-285750">
              <a:buFont typeface="Arial" panose="020B0604020202020204" pitchFamily="34" charset="0"/>
              <a:buChar char="•"/>
            </a:pPr>
            <a:r>
              <a:rPr lang="en-US" sz="1600" dirty="0" smtClean="0">
                <a:solidFill>
                  <a:srgbClr val="002060"/>
                </a:solidFill>
              </a:rPr>
              <a:t>Intel only validate I219LM </a:t>
            </a:r>
            <a:r>
              <a:rPr lang="en-US" sz="1600" dirty="0" err="1" smtClean="0">
                <a:solidFill>
                  <a:srgbClr val="002060"/>
                </a:solidFill>
              </a:rPr>
              <a:t>GbE</a:t>
            </a:r>
            <a:r>
              <a:rPr lang="en-US" sz="1600" dirty="0" smtClean="0">
                <a:solidFill>
                  <a:srgbClr val="002060"/>
                </a:solidFill>
              </a:rPr>
              <a:t> image for </a:t>
            </a:r>
            <a:r>
              <a:rPr lang="en-US" sz="1600" dirty="0" err="1" smtClean="0">
                <a:solidFill>
                  <a:srgbClr val="002060"/>
                </a:solidFill>
              </a:rPr>
              <a:t>vPro</a:t>
            </a:r>
            <a:r>
              <a:rPr lang="en-US" sz="1600" dirty="0" smtClean="0">
                <a:solidFill>
                  <a:srgbClr val="002060"/>
                </a:solidFill>
              </a:rPr>
              <a:t> and Intel standard manageability</a:t>
            </a:r>
            <a:endParaRPr lang="en-US" sz="1600" dirty="0">
              <a:solidFill>
                <a:srgbClr val="002060"/>
              </a:solidFill>
            </a:endParaRPr>
          </a:p>
        </p:txBody>
      </p:sp>
      <p:sp>
        <p:nvSpPr>
          <p:cNvPr id="4" name="Slide Number Placeholder 3"/>
          <p:cNvSpPr>
            <a:spLocks noGrp="1"/>
          </p:cNvSpPr>
          <p:nvPr>
            <p:ph type="sldNum" sz="quarter" idx="12"/>
          </p:nvPr>
        </p:nvSpPr>
        <p:spPr/>
        <p:txBody>
          <a:bodyPr/>
          <a:lstStyle/>
          <a:p>
            <a:fld id="{EE2556C5-CE8C-6547-B838-EA80C61A4AF7}" type="slidenum">
              <a:rPr lang="en-US" smtClean="0"/>
              <a:pPr/>
              <a:t>4</a:t>
            </a:fld>
            <a:endParaRPr lang="en-US" dirty="0"/>
          </a:p>
        </p:txBody>
      </p:sp>
      <p:sp>
        <p:nvSpPr>
          <p:cNvPr id="10" name="Title 1"/>
          <p:cNvSpPr>
            <a:spLocks noGrp="1"/>
          </p:cNvSpPr>
          <p:nvPr>
            <p:ph type="title"/>
          </p:nvPr>
        </p:nvSpPr>
        <p:spPr/>
        <p:txBody>
          <a:bodyPr/>
          <a:lstStyle/>
          <a:p>
            <a:r>
              <a:rPr lang="en-US" dirty="0" smtClean="0"/>
              <a:t>I219 Jacksonville </a:t>
            </a:r>
            <a:r>
              <a:rPr lang="en-US" dirty="0" err="1"/>
              <a:t>GbE</a:t>
            </a:r>
            <a:r>
              <a:rPr lang="en-US" dirty="0"/>
              <a:t> </a:t>
            </a:r>
            <a:r>
              <a:rPr lang="en-US" dirty="0" smtClean="0"/>
              <a:t>NVM Summary</a:t>
            </a:r>
            <a:br>
              <a:rPr lang="en-US" dirty="0" smtClean="0"/>
            </a:br>
            <a:r>
              <a:rPr lang="en-US" dirty="0" smtClean="0"/>
              <a:t>Intel Platform: Coffee </a:t>
            </a:r>
            <a:r>
              <a:rPr lang="en-US" dirty="0" smtClean="0"/>
              <a:t>Lake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98198567"/>
              </p:ext>
            </p:extLst>
          </p:nvPr>
        </p:nvGraphicFramePr>
        <p:xfrm>
          <a:off x="455613" y="1372765"/>
          <a:ext cx="8229600" cy="716993"/>
        </p:xfrm>
        <a:graphic>
          <a:graphicData uri="http://schemas.openxmlformats.org/drawingml/2006/table">
            <a:tbl>
              <a:tblPr firstRow="1" firstCol="1" bandRow="1">
                <a:tableStyleId>{5C22544A-7EE6-4342-B048-85BDC9FD1C3A}</a:tableStyleId>
              </a:tblPr>
              <a:tblGrid>
                <a:gridCol w="1013679"/>
                <a:gridCol w="1273908"/>
                <a:gridCol w="1672492"/>
                <a:gridCol w="1336431"/>
                <a:gridCol w="2933090"/>
              </a:tblGrid>
              <a:tr h="249000">
                <a:tc>
                  <a:txBody>
                    <a:bodyPr/>
                    <a:lstStyle/>
                    <a:p>
                      <a:pPr marL="0" marR="0">
                        <a:spcBef>
                          <a:spcPts val="0"/>
                        </a:spcBef>
                        <a:spcAft>
                          <a:spcPts val="0"/>
                        </a:spcAft>
                      </a:pPr>
                      <a:r>
                        <a:rPr lang="en-US" sz="1000" dirty="0">
                          <a:effectLst/>
                        </a:rPr>
                        <a:t>NVM</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1000" kern="1200" dirty="0" smtClean="0">
                          <a:effectLst/>
                        </a:rPr>
                        <a:t>NVM version</a:t>
                      </a:r>
                      <a:endParaRPr lang="en-US" sz="1000" b="1" kern="1200" dirty="0">
                        <a:solidFill>
                          <a:schemeClr val="lt1"/>
                        </a:solidFill>
                        <a:effectLst/>
                        <a:latin typeface="+mn-lt"/>
                        <a:ea typeface="+mn-ea"/>
                        <a:cs typeface="+mn-cs"/>
                      </a:endParaRPr>
                    </a:p>
                  </a:txBody>
                  <a:tcPr marL="31351" marR="31351" marT="6355" marB="0" anchor="ctr"/>
                </a:tc>
                <a:tc>
                  <a:txBody>
                    <a:bodyPr/>
                    <a:lstStyle/>
                    <a:p>
                      <a:pPr marL="0" marR="0">
                        <a:spcBef>
                          <a:spcPts val="0"/>
                        </a:spcBef>
                        <a:spcAft>
                          <a:spcPts val="0"/>
                        </a:spcAft>
                      </a:pPr>
                      <a:r>
                        <a:rPr lang="en-US" sz="1000" dirty="0">
                          <a:effectLst/>
                        </a:rPr>
                        <a:t>Platform</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1000" dirty="0">
                          <a:effectLst/>
                        </a:rPr>
                        <a:t>CPU</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1000" dirty="0">
                          <a:effectLst/>
                        </a:rPr>
                        <a:t>PCH</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7993">
                <a:tc>
                  <a:txBody>
                    <a:bodyPr/>
                    <a:lstStyle/>
                    <a:p>
                      <a:pPr marL="0" marR="0">
                        <a:spcBef>
                          <a:spcPts val="0"/>
                        </a:spcBef>
                        <a:spcAft>
                          <a:spcPts val="0"/>
                        </a:spcAft>
                      </a:pPr>
                      <a:r>
                        <a:rPr lang="en-US" sz="900" dirty="0" smtClean="0">
                          <a:effectLst/>
                        </a:rPr>
                        <a:t>CNL-H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900" kern="1200" dirty="0" smtClean="0">
                          <a:effectLst/>
                        </a:rPr>
                        <a:t>Rev </a:t>
                      </a:r>
                      <a:r>
                        <a:rPr lang="en-US" sz="900" kern="1200" dirty="0" smtClean="0">
                          <a:effectLst/>
                        </a:rPr>
                        <a:t>0.5</a:t>
                      </a:r>
                      <a:endParaRPr lang="en-US" sz="900" kern="1200" dirty="0" smtClean="0">
                        <a:effectLst/>
                      </a:endParaRPr>
                    </a:p>
                  </a:txBody>
                  <a:tcPr marL="31351" marR="31351" marT="6355" marB="0" anchor="ctr"/>
                </a:tc>
                <a:tc>
                  <a:txBody>
                    <a:bodyPr/>
                    <a:lstStyle/>
                    <a:p>
                      <a:pPr marL="0" marR="0">
                        <a:spcBef>
                          <a:spcPts val="0"/>
                        </a:spcBef>
                        <a:spcAft>
                          <a:spcPts val="0"/>
                        </a:spcAft>
                      </a:pPr>
                      <a:r>
                        <a:rPr lang="en-US" sz="900" dirty="0" smtClean="0">
                          <a:effectLst/>
                        </a:rPr>
                        <a:t>Coffee</a:t>
                      </a:r>
                      <a:r>
                        <a:rPr lang="en-US" sz="900" baseline="0" dirty="0" smtClean="0">
                          <a:effectLst/>
                        </a:rPr>
                        <a:t> Lake Desktop (S/ H)</a:t>
                      </a:r>
                    </a:p>
                    <a:p>
                      <a:pPr marL="0" marR="0">
                        <a:spcBef>
                          <a:spcPts val="0"/>
                        </a:spcBef>
                        <a:spcAft>
                          <a:spcPts val="0"/>
                        </a:spcAft>
                      </a:pPr>
                      <a:r>
                        <a:rPr lang="en-US" sz="900" baseline="0" dirty="0" smtClean="0">
                          <a:effectLst/>
                        </a:rPr>
                        <a:t>Coffee Lake WS (</a:t>
                      </a:r>
                      <a:r>
                        <a:rPr lang="en-US" sz="900" baseline="0" dirty="0" err="1" smtClean="0">
                          <a:effectLst/>
                        </a:rPr>
                        <a:t>Mehlow</a:t>
                      </a:r>
                      <a:r>
                        <a:rPr lang="en-US" sz="900" baseline="0" dirty="0" smtClean="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900" dirty="0" smtClean="0">
                          <a:effectLst/>
                        </a:rPr>
                        <a:t>Coffee Lake-S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351" marR="31351" marT="6355" marB="0" anchor="ctr"/>
                </a:tc>
                <a:tc>
                  <a:txBody>
                    <a:bodyPr/>
                    <a:lstStyle/>
                    <a:p>
                      <a:pPr marL="0" marR="0">
                        <a:spcBef>
                          <a:spcPts val="0"/>
                        </a:spcBef>
                        <a:spcAft>
                          <a:spcPts val="0"/>
                        </a:spcAft>
                      </a:pPr>
                      <a:r>
                        <a:rPr lang="en-US" sz="900" dirty="0" smtClean="0">
                          <a:effectLst/>
                        </a:rPr>
                        <a:t>CNP-H (Cannon Point-H)</a:t>
                      </a:r>
                      <a:endParaRPr lang="en-US" sz="9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900" dirty="0" smtClean="0">
                          <a:effectLst/>
                        </a:rPr>
                        <a:t>Example: Q370,</a:t>
                      </a:r>
                      <a:r>
                        <a:rPr lang="en-US" sz="900" baseline="0" dirty="0" smtClean="0">
                          <a:effectLst/>
                        </a:rPr>
                        <a:t> Z370, H370, Q360, B360, H310, </a:t>
                      </a:r>
                      <a:r>
                        <a:rPr lang="en-US" sz="900" dirty="0" smtClean="0">
                          <a:effectLst/>
                        </a:rPr>
                        <a:t>CM246, QM370, HM370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val="1769614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E2556C5-CE8C-6547-B838-EA80C61A4AF7}" type="slidenum">
              <a:rPr lang="en-US" smtClean="0"/>
              <a:pPr/>
              <a:t>5</a:t>
            </a:fld>
            <a:endParaRPr lang="en-US" dirty="0"/>
          </a:p>
        </p:txBody>
      </p:sp>
      <p:sp>
        <p:nvSpPr>
          <p:cNvPr id="10" name="Title 1"/>
          <p:cNvSpPr>
            <a:spLocks noGrp="1"/>
          </p:cNvSpPr>
          <p:nvPr>
            <p:ph type="title"/>
          </p:nvPr>
        </p:nvSpPr>
        <p:spPr/>
        <p:txBody>
          <a:bodyPr/>
          <a:lstStyle/>
          <a:p>
            <a:r>
              <a:rPr lang="en-US" dirty="0"/>
              <a:t>I219 Jacksonville </a:t>
            </a:r>
            <a:r>
              <a:rPr lang="en-US" dirty="0" err="1"/>
              <a:t>GbE</a:t>
            </a:r>
            <a:r>
              <a:rPr lang="en-US" dirty="0"/>
              <a:t> NVM </a:t>
            </a:r>
            <a:r>
              <a:rPr lang="en-US" dirty="0" smtClean="0"/>
              <a:t>Device ID Table</a:t>
            </a:r>
            <a:r>
              <a:rPr lang="en-US" dirty="0"/>
              <a:t/>
            </a:r>
            <a:br>
              <a:rPr lang="en-US" dirty="0"/>
            </a:br>
            <a:r>
              <a:rPr lang="en-US" dirty="0"/>
              <a:t>Intel Platform: Coffee </a:t>
            </a:r>
            <a:r>
              <a:rPr lang="en-US" dirty="0" smtClean="0"/>
              <a:t>Lake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94711838"/>
              </p:ext>
            </p:extLst>
          </p:nvPr>
        </p:nvGraphicFramePr>
        <p:xfrm>
          <a:off x="455613" y="1534942"/>
          <a:ext cx="8229600" cy="901998"/>
        </p:xfrm>
        <a:graphic>
          <a:graphicData uri="http://schemas.openxmlformats.org/drawingml/2006/table">
            <a:tbl>
              <a:tblPr/>
              <a:tblGrid>
                <a:gridCol w="2523963"/>
                <a:gridCol w="1175657"/>
                <a:gridCol w="1313610"/>
                <a:gridCol w="3216370"/>
              </a:tblGrid>
              <a:tr h="300666">
                <a:tc>
                  <a:txBody>
                    <a:bodyPr/>
                    <a:lstStyle/>
                    <a:p>
                      <a:pPr marL="0" marR="0" algn="l" fontAlgn="t">
                        <a:spcBef>
                          <a:spcPts val="0"/>
                        </a:spcBef>
                        <a:spcAft>
                          <a:spcPts val="0"/>
                        </a:spcAft>
                      </a:pPr>
                      <a:r>
                        <a:rPr lang="en-US" sz="1100" b="1" dirty="0">
                          <a:solidFill>
                            <a:srgbClr val="FFFFFF"/>
                          </a:solidFill>
                          <a:effectLst/>
                          <a:latin typeface="Calibri" panose="020F0502020204030204" pitchFamily="34" charset="0"/>
                        </a:rPr>
                        <a:t>Platform</a:t>
                      </a:r>
                      <a:endParaRPr lang="en-US" sz="1100" dirty="0">
                        <a:solidFill>
                          <a:srgbClr val="FFFFFF"/>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1F4E79"/>
                    </a:solidFill>
                  </a:tcPr>
                </a:tc>
                <a:tc>
                  <a:txBody>
                    <a:bodyPr/>
                    <a:lstStyle/>
                    <a:p>
                      <a:pPr marL="0" marR="0" algn="l" fontAlgn="t">
                        <a:spcBef>
                          <a:spcPts val="0"/>
                        </a:spcBef>
                        <a:spcAft>
                          <a:spcPts val="0"/>
                        </a:spcAft>
                      </a:pPr>
                      <a:r>
                        <a:rPr lang="en-US" sz="1100" b="1" dirty="0" smtClean="0">
                          <a:solidFill>
                            <a:srgbClr val="FFFFFF"/>
                          </a:solidFill>
                          <a:effectLst/>
                          <a:latin typeface="Calibri" panose="020F0502020204030204" pitchFamily="34" charset="0"/>
                        </a:rPr>
                        <a:t>PCH-I219</a:t>
                      </a:r>
                      <a:endParaRPr lang="en-US" sz="1100" dirty="0">
                        <a:solidFill>
                          <a:srgbClr val="FFFFFF"/>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1F4E79"/>
                    </a:solidFill>
                  </a:tcPr>
                </a:tc>
                <a:tc>
                  <a:txBody>
                    <a:bodyPr/>
                    <a:lstStyle/>
                    <a:p>
                      <a:pPr marL="0" marR="0" algn="l" fontAlgn="t">
                        <a:spcBef>
                          <a:spcPts val="0"/>
                        </a:spcBef>
                        <a:spcAft>
                          <a:spcPts val="0"/>
                        </a:spcAft>
                      </a:pPr>
                      <a:r>
                        <a:rPr lang="en-US" sz="1100" b="1" dirty="0">
                          <a:solidFill>
                            <a:srgbClr val="FFFFFF"/>
                          </a:solidFill>
                          <a:effectLst/>
                          <a:latin typeface="Calibri" panose="020F0502020204030204" pitchFamily="34" charset="0"/>
                        </a:rPr>
                        <a:t>Device ID</a:t>
                      </a:r>
                      <a:endParaRPr lang="en-US" sz="1100" dirty="0">
                        <a:solidFill>
                          <a:srgbClr val="FFFFFF"/>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1F4E79"/>
                    </a:solidFill>
                  </a:tcPr>
                </a:tc>
                <a:tc>
                  <a:txBody>
                    <a:bodyPr/>
                    <a:lstStyle/>
                    <a:p>
                      <a:pPr marL="0" marR="0" algn="l" fontAlgn="t">
                        <a:spcBef>
                          <a:spcPts val="0"/>
                        </a:spcBef>
                        <a:spcAft>
                          <a:spcPts val="0"/>
                        </a:spcAft>
                      </a:pPr>
                      <a:r>
                        <a:rPr lang="en-US" sz="1100" b="1" dirty="0">
                          <a:solidFill>
                            <a:srgbClr val="FFFFFF"/>
                          </a:solidFill>
                          <a:effectLst/>
                          <a:latin typeface="Calibri" panose="020F0502020204030204" pitchFamily="34" charset="0"/>
                        </a:rPr>
                        <a:t> </a:t>
                      </a:r>
                      <a:r>
                        <a:rPr lang="en-US" sz="1100" b="1" dirty="0" smtClean="0">
                          <a:solidFill>
                            <a:srgbClr val="FFFFFF"/>
                          </a:solidFill>
                          <a:effectLst/>
                          <a:latin typeface="Calibri" panose="020F0502020204030204" pitchFamily="34" charset="0"/>
                        </a:rPr>
                        <a:t>Device Name in Windows</a:t>
                      </a:r>
                      <a:r>
                        <a:rPr lang="en-US" sz="1100" b="1" baseline="0" dirty="0" smtClean="0">
                          <a:solidFill>
                            <a:srgbClr val="FFFFFF"/>
                          </a:solidFill>
                          <a:effectLst/>
                          <a:latin typeface="Calibri" panose="020F0502020204030204" pitchFamily="34" charset="0"/>
                        </a:rPr>
                        <a:t> Device Manager</a:t>
                      </a:r>
                      <a:endParaRPr lang="en-US" sz="1100" dirty="0">
                        <a:solidFill>
                          <a:srgbClr val="FFFFFF"/>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1F4E79"/>
                    </a:solidFill>
                  </a:tcPr>
                </a:tc>
              </a:tr>
              <a:tr h="300666">
                <a:tc rowSpan="2">
                  <a:txBody>
                    <a:bodyPr/>
                    <a:lstStyle/>
                    <a:p>
                      <a:pPr marL="0" marR="0">
                        <a:spcBef>
                          <a:spcPts val="0"/>
                        </a:spcBef>
                        <a:spcAft>
                          <a:spcPts val="0"/>
                        </a:spcAft>
                      </a:pPr>
                      <a:r>
                        <a:rPr lang="en-US" sz="1100" dirty="0" smtClean="0">
                          <a:effectLst/>
                        </a:rPr>
                        <a:t>Coffee</a:t>
                      </a:r>
                      <a:r>
                        <a:rPr lang="en-US" sz="1100" baseline="0" dirty="0" smtClean="0">
                          <a:effectLst/>
                        </a:rPr>
                        <a:t> Lake Desktop (S/ H)</a:t>
                      </a:r>
                    </a:p>
                    <a:p>
                      <a:pPr marL="0" marR="0">
                        <a:spcBef>
                          <a:spcPts val="0"/>
                        </a:spcBef>
                        <a:spcAft>
                          <a:spcPts val="0"/>
                        </a:spcAft>
                      </a:pPr>
                      <a:r>
                        <a:rPr lang="en-US" sz="1100" baseline="0" dirty="0" smtClean="0">
                          <a:effectLst/>
                        </a:rPr>
                        <a:t>Coffee Lake WS (</a:t>
                      </a:r>
                      <a:r>
                        <a:rPr lang="en-US" sz="1100" baseline="0" dirty="0" err="1" smtClean="0">
                          <a:effectLst/>
                        </a:rPr>
                        <a:t>Mehlow</a:t>
                      </a:r>
                      <a:r>
                        <a:rPr lang="en-US" sz="1100" baseline="0" dirty="0" smtClean="0">
                          <a:effectLst/>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smtClean="0">
                          <a:solidFill>
                            <a:srgbClr val="000000"/>
                          </a:solidFill>
                          <a:effectLst/>
                          <a:latin typeface="Calibri" panose="020F0502020204030204" pitchFamily="34" charset="0"/>
                        </a:rPr>
                        <a:t>CNL-H-LM</a:t>
                      </a:r>
                      <a:endParaRPr lang="en-US" sz="1100" dirty="0">
                        <a:solidFill>
                          <a:srgbClr val="000000"/>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smtClean="0">
                          <a:solidFill>
                            <a:srgbClr val="000000"/>
                          </a:solidFill>
                          <a:effectLst/>
                          <a:latin typeface="Calibri" panose="020F0502020204030204" pitchFamily="34" charset="0"/>
                        </a:rPr>
                        <a:t>0x15BB</a:t>
                      </a:r>
                      <a:endParaRPr lang="en-US" sz="1100" dirty="0">
                        <a:solidFill>
                          <a:srgbClr val="000000"/>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a:solidFill>
                            <a:srgbClr val="000000"/>
                          </a:solidFill>
                          <a:effectLst/>
                          <a:latin typeface="Calibri" panose="020F0502020204030204" pitchFamily="34" charset="0"/>
                        </a:rPr>
                        <a:t>Intel(R) Ethernet Connection </a:t>
                      </a:r>
                      <a:r>
                        <a:rPr lang="en-US" sz="1100" dirty="0" smtClean="0">
                          <a:solidFill>
                            <a:srgbClr val="000000"/>
                          </a:solidFill>
                          <a:effectLst/>
                          <a:latin typeface="Calibri" panose="020F0502020204030204" pitchFamily="34" charset="0"/>
                        </a:rPr>
                        <a:t>(7) </a:t>
                      </a:r>
                      <a:r>
                        <a:rPr lang="en-US" sz="1100" dirty="0">
                          <a:solidFill>
                            <a:srgbClr val="000000"/>
                          </a:solidFill>
                          <a:effectLst/>
                          <a:latin typeface="Calibri" panose="020F0502020204030204" pitchFamily="34" charset="0"/>
                        </a:rPr>
                        <a:t>I219-LM</a:t>
                      </a: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r>
              <a:tr h="300666">
                <a:tc vMerge="1">
                  <a:txBody>
                    <a:bodyPr/>
                    <a:lstStyle/>
                    <a:p>
                      <a:pPr marL="0" marR="0" algn="ctr" fontAlgn="t">
                        <a:spcBef>
                          <a:spcPts val="0"/>
                        </a:spcBef>
                        <a:spcAft>
                          <a:spcPts val="0"/>
                        </a:spcAft>
                      </a:pPr>
                      <a:endParaRPr lang="en-US" sz="1100" dirty="0">
                        <a:effectLst/>
                        <a:latin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smtClean="0">
                          <a:solidFill>
                            <a:srgbClr val="000000"/>
                          </a:solidFill>
                          <a:effectLst/>
                          <a:latin typeface="Calibri" panose="020F0502020204030204" pitchFamily="34" charset="0"/>
                        </a:rPr>
                        <a:t>CNL-H-V</a:t>
                      </a:r>
                      <a:endParaRPr lang="en-US" sz="1100" dirty="0">
                        <a:solidFill>
                          <a:srgbClr val="000000"/>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smtClean="0">
                          <a:solidFill>
                            <a:srgbClr val="000000"/>
                          </a:solidFill>
                          <a:effectLst/>
                          <a:latin typeface="Calibri" panose="020F0502020204030204" pitchFamily="34" charset="0"/>
                        </a:rPr>
                        <a:t>0x15BC</a:t>
                      </a:r>
                      <a:endParaRPr lang="en-US" sz="1100" dirty="0">
                        <a:solidFill>
                          <a:srgbClr val="000000"/>
                        </a:solidFill>
                        <a:effectLst/>
                        <a:latin typeface="Calibri" panose="020F0502020204030204" pitchFamily="34" charset="0"/>
                      </a:endParaRP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c>
                  <a:txBody>
                    <a:bodyPr/>
                    <a:lstStyle/>
                    <a:p>
                      <a:pPr marL="0" marR="0" algn="l" fontAlgn="t">
                        <a:spcBef>
                          <a:spcPts val="0"/>
                        </a:spcBef>
                        <a:spcAft>
                          <a:spcPts val="0"/>
                        </a:spcAft>
                      </a:pPr>
                      <a:r>
                        <a:rPr lang="en-US" sz="1100" dirty="0">
                          <a:solidFill>
                            <a:srgbClr val="000000"/>
                          </a:solidFill>
                          <a:effectLst/>
                          <a:latin typeface="Calibri" panose="020F0502020204030204" pitchFamily="34" charset="0"/>
                        </a:rPr>
                        <a:t>Intel(R) Ethernet Connection </a:t>
                      </a:r>
                      <a:r>
                        <a:rPr lang="en-US" sz="1100" dirty="0" smtClean="0">
                          <a:solidFill>
                            <a:srgbClr val="000000"/>
                          </a:solidFill>
                          <a:effectLst/>
                          <a:latin typeface="Calibri" panose="020F0502020204030204" pitchFamily="34" charset="0"/>
                        </a:rPr>
                        <a:t>(7) </a:t>
                      </a:r>
                      <a:r>
                        <a:rPr lang="en-US" sz="1100" dirty="0">
                          <a:solidFill>
                            <a:srgbClr val="000000"/>
                          </a:solidFill>
                          <a:effectLst/>
                          <a:latin typeface="Calibri" panose="020F0502020204030204" pitchFamily="34" charset="0"/>
                        </a:rPr>
                        <a:t>I219-V</a:t>
                      </a:r>
                    </a:p>
                  </a:txBody>
                  <a:tcPr marL="38100" marR="38100" marT="25400" marB="25400" anchor="ctr">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EEAF6"/>
                    </a:solidFill>
                  </a:tcPr>
                </a:tc>
              </a:tr>
            </a:tbl>
          </a:graphicData>
        </a:graphic>
      </p:graphicFrame>
    </p:spTree>
    <p:extLst>
      <p:ext uri="{BB962C8B-B14F-4D97-AF65-F5344CB8AC3E}">
        <p14:creationId xmlns:p14="http://schemas.microsoft.com/office/powerpoint/2010/main" val="42797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91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nt_PPT Template_ClearPro_16x9">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482</Words>
  <Application>Microsoft Office PowerPoint</Application>
  <PresentationFormat>On-screen Show (16:9)</PresentationFormat>
  <Paragraphs>47</Paragraphs>
  <Slides>6</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Intel Clear</vt:lpstr>
      <vt:lpstr>Intel Clear Pro</vt:lpstr>
      <vt:lpstr>Times New Roman</vt:lpstr>
      <vt:lpstr>Wingdings</vt:lpstr>
      <vt:lpstr>Int_PPT Template_ClearPro_16x9</vt:lpstr>
      <vt:lpstr>I219 Jacksonville GbE NVM readme</vt:lpstr>
      <vt:lpstr>Legal Notice</vt:lpstr>
      <vt:lpstr>Release Note – 2/2/2018</vt:lpstr>
      <vt:lpstr>I219 Jacksonville GbE NVM Summary Intel Platform: Coffee Lake</vt:lpstr>
      <vt:lpstr>I219 Jacksonville GbE NVM Device ID Table Intel Platform: Coffee Lake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CTPClassification=CTP_IC:VisualMarkings=, CTPClassification=CTP_IC</cp:keywords>
  <cp:lastModifiedBy/>
  <cp:revision>1</cp:revision>
  <dcterms:created xsi:type="dcterms:W3CDTF">2015-05-06T16:36:39Z</dcterms:created>
  <dcterms:modified xsi:type="dcterms:W3CDTF">2018-02-02T07:46:59Z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f40653e5-00d6-415e-80bc-bcd541c0a20b</vt:lpwstr>
  </property>
  <property fmtid="{D5CDD505-2E9C-101B-9397-08002B2CF9AE}" pid="3" name="CTP_BU">
    <vt:lpwstr>CCG OPERATIONS GROUP</vt:lpwstr>
  </property>
  <property fmtid="{D5CDD505-2E9C-101B-9397-08002B2CF9AE}" pid="4" name="CTP_TimeStamp">
    <vt:lpwstr>2018-02-02 07:46:46Z</vt:lpwstr>
  </property>
  <property fmtid="{D5CDD505-2E9C-101B-9397-08002B2CF9AE}" pid="5" name="CTPClassification">
    <vt:lpwstr>CTP_IC</vt:lpwstr>
  </property>
</Properties>
</file>